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handoutMasterIdLst>
    <p:handoutMasterId r:id="rId12"/>
  </p:handoutMasterIdLst>
  <p:sldIdLst>
    <p:sldId id="265" r:id="rId5"/>
    <p:sldId id="267" r:id="rId6"/>
    <p:sldId id="268" r:id="rId7"/>
    <p:sldId id="269" r:id="rId8"/>
    <p:sldId id="270" r:id="rId9"/>
    <p:sldId id="266" r:id="rId10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em-vindo(a)" id="{E75E278A-FF0E-49A4-B170-79828D63BBAD}">
          <p14:sldIdLst>
            <p14:sldId id="265"/>
          </p14:sldIdLst>
        </p14:section>
        <p14:section name="Desenvolvimento" id="{B9B51309-D148-4332-87C2-07BE32FBCA3B}">
          <p14:sldIdLst>
            <p14:sldId id="267"/>
            <p14:sldId id="268"/>
            <p14:sldId id="269"/>
            <p14:sldId id="270"/>
          </p14:sldIdLst>
        </p14:section>
        <p14:section name="Referências" id="{2CC34DB2-6590-42C0-AD4B-A04C6060184E}">
          <p14:sldIdLst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  <p:cmAuthor id="2" name="Tester pt-BR" initials="Tp" lastIdx="1" clrIdx="2">
    <p:extLst>
      <p:ext uri="{19B8F6BF-5375-455C-9EA6-DF929625EA0E}">
        <p15:presenceInfo xmlns:p15="http://schemas.microsoft.com/office/powerpoint/2012/main" userId="Tester pt-B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8BD3"/>
    <a:srgbClr val="3460B0"/>
    <a:srgbClr val="D2B4A6"/>
    <a:srgbClr val="734F29"/>
    <a:srgbClr val="D24726"/>
    <a:srgbClr val="DD462F"/>
    <a:srgbClr val="AEB785"/>
    <a:srgbClr val="EFD5A2"/>
    <a:srgbClr val="3B3026"/>
    <a:srgbClr val="ECE1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280" autoAdjust="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57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ke Test User" userId="SID-0" providerId="Test" clId="FakeClientId"/>
    <pc:docChg chg="undo custSel modSld sldOrd modMainMaster modSection modNotesMaster modHandout">
      <pc:chgData name="Fake Test User" userId="SID-0" providerId="Test" clId="FakeClientId" dt="2019-08-07T10:29:58.461" v="123" actId="20577"/>
      <pc:docMkLst>
        <pc:docMk/>
      </pc:docMkLst>
      <pc:sldChg chg="modSp mod modNotes">
        <pc:chgData name="Fake Test User" userId="SID-0" providerId="Test" clId="FakeClientId" dt="2019-08-06T08:17:39.910" v="96" actId="790"/>
        <pc:sldMkLst>
          <pc:docMk/>
          <pc:sldMk cId="2471807738" sldId="256"/>
        </pc:sldMkLst>
        <pc:spChg chg="mod">
          <ac:chgData name="Fake Test User" userId="SID-0" providerId="Test" clId="FakeClientId" dt="2019-08-06T08:01:11.555" v="28" actId="790"/>
          <ac:spMkLst>
            <pc:docMk/>
            <pc:sldMk cId="2471807738" sldId="256"/>
            <ac:spMk id="2" creationId="{00000000-0000-0000-0000-000000000000}"/>
          </ac:spMkLst>
        </pc:spChg>
        <pc:spChg chg="mod">
          <ac:chgData name="Fake Test User" userId="SID-0" providerId="Test" clId="FakeClientId" dt="2019-08-06T08:01:11.555" v="28" actId="790"/>
          <ac:spMkLst>
            <pc:docMk/>
            <pc:sldMk cId="2471807738" sldId="256"/>
            <ac:spMk id="3" creationId="{00000000-0000-0000-0000-000000000000}"/>
          </ac:spMkLst>
        </pc:spChg>
      </pc:sldChg>
      <pc:sldChg chg="modSp mod ord modNotes">
        <pc:chgData name="Fake Test User" userId="SID-0" providerId="Test" clId="FakeClientId" dt="2019-08-07T10:29:29.092" v="98"/>
        <pc:sldMkLst>
          <pc:docMk/>
          <pc:sldMk cId="1328676004" sldId="257"/>
        </pc:sldMkLst>
        <pc:spChg chg="mod">
          <ac:chgData name="Fake Test User" userId="SID-0" providerId="Test" clId="FakeClientId" dt="2019-08-06T08:01:30.351" v="30" actId="790"/>
          <ac:spMkLst>
            <pc:docMk/>
            <pc:sldMk cId="1328676004" sldId="257"/>
            <ac:spMk id="2" creationId="{00000000-0000-0000-0000-000000000000}"/>
          </ac:spMkLst>
        </pc:spChg>
        <pc:spChg chg="mod">
          <ac:chgData name="Fake Test User" userId="SID-0" providerId="Test" clId="FakeClientId" dt="2019-08-06T08:02:15.381" v="37" actId="20577"/>
          <ac:spMkLst>
            <pc:docMk/>
            <pc:sldMk cId="1328676004" sldId="257"/>
            <ac:spMk id="3" creationId="{00000000-0000-0000-0000-000000000000}"/>
          </ac:spMkLst>
        </pc:spChg>
        <pc:picChg chg="mod">
          <ac:chgData name="Fake Test User" userId="SID-0" providerId="Test" clId="FakeClientId" dt="2019-08-06T08:02:29.255" v="80" actId="1035"/>
          <ac:picMkLst>
            <pc:docMk/>
            <pc:sldMk cId="1328676004" sldId="257"/>
            <ac:picMk id="6" creationId="{00000000-0000-0000-0000-000000000000}"/>
          </ac:picMkLst>
        </pc:picChg>
        <pc:picChg chg="mod">
          <ac:chgData name="Fake Test User" userId="SID-0" providerId="Test" clId="FakeClientId" dt="2019-08-06T08:04:49.301" v="87" actId="14826"/>
          <ac:picMkLst>
            <pc:docMk/>
            <pc:sldMk cId="1328676004" sldId="257"/>
            <ac:picMk id="7" creationId="{00000000-0000-0000-0000-000000000000}"/>
          </ac:picMkLst>
        </pc:picChg>
        <pc:picChg chg="mod">
          <ac:chgData name="Fake Test User" userId="SID-0" providerId="Test" clId="FakeClientId" dt="2019-08-06T08:02:40.004" v="83" actId="1036"/>
          <ac:picMkLst>
            <pc:docMk/>
            <pc:sldMk cId="1328676004" sldId="257"/>
            <ac:picMk id="9" creationId="{00000000-0000-0000-0000-000000000000}"/>
          </ac:picMkLst>
        </pc:picChg>
        <pc:picChg chg="mod">
          <ac:chgData name="Fake Test User" userId="SID-0" providerId="Test" clId="FakeClientId" dt="2019-08-06T08:05:21.987" v="88" actId="14826"/>
          <ac:picMkLst>
            <pc:docMk/>
            <pc:sldMk cId="1328676004" sldId="257"/>
            <ac:picMk id="11" creationId="{00000000-0000-0000-0000-000000000000}"/>
          </ac:picMkLst>
        </pc:picChg>
      </pc:sldChg>
      <pc:sldChg chg="modSp mod ord modNotes">
        <pc:chgData name="Fake Test User" userId="SID-0" providerId="Test" clId="FakeClientId" dt="2019-08-07T10:29:58.461" v="123" actId="20577"/>
        <pc:sldMkLst>
          <pc:docMk/>
          <pc:sldMk cId="2090733893" sldId="262"/>
        </pc:sldMkLst>
        <pc:spChg chg="mod">
          <ac:chgData name="Fake Test User" userId="SID-0" providerId="Test" clId="FakeClientId" dt="2019-08-07T10:29:58.461" v="123" actId="20577"/>
          <ac:spMkLst>
            <pc:docMk/>
            <pc:sldMk cId="2090733893" sldId="262"/>
            <ac:spMk id="2" creationId="{00000000-0000-0000-0000-000000000000}"/>
          </ac:spMkLst>
        </pc:spChg>
        <pc:spChg chg="mod">
          <ac:chgData name="Fake Test User" userId="SID-0" providerId="Test" clId="FakeClientId" dt="2019-08-06T08:01:20.664" v="29" actId="790"/>
          <ac:spMkLst>
            <pc:docMk/>
            <pc:sldMk cId="2090733893" sldId="262"/>
            <ac:spMk id="3" creationId="{00000000-0000-0000-0000-000000000000}"/>
          </ac:spMkLst>
        </pc:spChg>
        <pc:picChg chg="mod">
          <ac:chgData name="Fake Test User" userId="SID-0" providerId="Test" clId="FakeClientId" dt="2019-08-06T08:04:10.616" v="85" actId="14826"/>
          <ac:picMkLst>
            <pc:docMk/>
            <pc:sldMk cId="2090733893" sldId="262"/>
            <ac:picMk id="4" creationId="{00000000-0000-0000-0000-000000000000}"/>
          </ac:picMkLst>
        </pc:picChg>
        <pc:picChg chg="mod">
          <ac:chgData name="Fake Test User" userId="SID-0" providerId="Test" clId="FakeClientId" dt="2019-08-06T08:04:27.349" v="86" actId="14826"/>
          <ac:picMkLst>
            <pc:docMk/>
            <pc:sldMk cId="2090733893" sldId="262"/>
            <ac:picMk id="5" creationId="{00000000-0000-0000-0000-000000000000}"/>
          </ac:picMkLst>
        </pc:picChg>
        <pc:picChg chg="mod">
          <ac:chgData name="Fake Test User" userId="SID-0" providerId="Test" clId="FakeClientId" dt="2019-08-06T08:03:51.991" v="84" actId="14826"/>
          <ac:picMkLst>
            <pc:docMk/>
            <pc:sldMk cId="2090733893" sldId="262"/>
            <ac:picMk id="6" creationId="{00000000-0000-0000-0000-000000000000}"/>
          </ac:picMkLst>
        </pc:picChg>
      </pc:sldChg>
      <pc:sldChg chg="modSp mod modNotes">
        <pc:chgData name="Fake Test User" userId="SID-0" providerId="Test" clId="FakeClientId" dt="2019-08-06T08:14:35.177" v="95"/>
        <pc:sldMkLst>
          <pc:docMk/>
          <pc:sldMk cId="2317502127" sldId="263"/>
        </pc:sldMkLst>
        <pc:spChg chg="mod">
          <ac:chgData name="Fake Test User" userId="SID-0" providerId="Test" clId="FakeClientId" dt="2019-08-06T08:01:47.085" v="32" actId="790"/>
          <ac:spMkLst>
            <pc:docMk/>
            <pc:sldMk cId="2317502127" sldId="263"/>
            <ac:spMk id="2" creationId="{00000000-0000-0000-0000-000000000000}"/>
          </ac:spMkLst>
        </pc:spChg>
        <pc:spChg chg="mod">
          <ac:chgData name="Fake Test User" userId="SID-0" providerId="Test" clId="FakeClientId" dt="2019-08-06T08:01:53.946" v="35" actId="14100"/>
          <ac:spMkLst>
            <pc:docMk/>
            <pc:sldMk cId="2317502127" sldId="263"/>
            <ac:spMk id="3" creationId="{00000000-0000-0000-0000-000000000000}"/>
          </ac:spMkLst>
        </pc:spChg>
        <pc:spChg chg="mod">
          <ac:chgData name="Fake Test User" userId="SID-0" providerId="Test" clId="FakeClientId" dt="2019-08-06T08:02:06.522" v="36" actId="14100"/>
          <ac:spMkLst>
            <pc:docMk/>
            <pc:sldMk cId="2317502127" sldId="263"/>
            <ac:spMk id="4" creationId="{00000000-0000-0000-0000-000000000000}"/>
          </ac:spMkLst>
        </pc:spChg>
        <pc:spChg chg="mod">
          <ac:chgData name="Fake Test User" userId="SID-0" providerId="Test" clId="FakeClientId" dt="2019-08-06T08:14:35.177" v="95"/>
          <ac:spMkLst>
            <pc:docMk/>
            <pc:sldMk cId="2317502127" sldId="263"/>
            <ac:spMk id="8" creationId="{00000000-0000-0000-0000-000000000000}"/>
          </ac:spMkLst>
        </pc:spChg>
        <pc:spChg chg="mod">
          <ac:chgData name="Fake Test User" userId="SID-0" providerId="Test" clId="FakeClientId" dt="2019-08-06T08:13:37.154" v="94"/>
          <ac:spMkLst>
            <pc:docMk/>
            <pc:sldMk cId="2317502127" sldId="263"/>
            <ac:spMk id="9" creationId="{00000000-0000-0000-0000-000000000000}"/>
          </ac:spMkLst>
        </pc:spChg>
      </pc:sldChg>
      <pc:sldChg chg="modSp mod ord addCm delCm modNotes">
        <pc:chgData name="Fake Test User" userId="SID-0" providerId="Test" clId="FakeClientId" dt="2019-08-07T10:29:29.092" v="98"/>
        <pc:sldMkLst>
          <pc:docMk/>
          <pc:sldMk cId="1531532291" sldId="264"/>
        </pc:sldMkLst>
        <pc:spChg chg="mod">
          <ac:chgData name="Fake Test User" userId="SID-0" providerId="Test" clId="FakeClientId" dt="2019-08-06T08:01:38.835" v="31" actId="790"/>
          <ac:spMkLst>
            <pc:docMk/>
            <pc:sldMk cId="1531532291" sldId="264"/>
            <ac:spMk id="2" creationId="{00000000-0000-0000-0000-000000000000}"/>
          </ac:spMkLst>
        </pc:spChg>
        <pc:spChg chg="mod">
          <ac:chgData name="Fake Test User" userId="SID-0" providerId="Test" clId="FakeClientId" dt="2019-08-06T08:01:38.835" v="31" actId="790"/>
          <ac:spMkLst>
            <pc:docMk/>
            <pc:sldMk cId="1531532291" sldId="264"/>
            <ac:spMk id="3" creationId="{00000000-0000-0000-0000-000000000000}"/>
          </ac:spMkLst>
        </pc:spChg>
        <pc:picChg chg="mod">
          <ac:chgData name="Fake Test User" userId="SID-0" providerId="Test" clId="FakeClientId" dt="2019-08-06T08:07:37.075" v="89" actId="14826"/>
          <ac:picMkLst>
            <pc:docMk/>
            <pc:sldMk cId="1531532291" sldId="264"/>
            <ac:picMk id="5" creationId="{00000000-0000-0000-0000-000000000000}"/>
          </ac:picMkLst>
        </pc:picChg>
        <pc:cmChg chg="add del">
          <pc:chgData name="Fake Test User" userId="SID-0" providerId="Test" clId="FakeClientId" dt="2019-08-06T08:08:22.011" v="91" actId="1589"/>
          <pc:cmMkLst>
            <pc:docMk/>
            <pc:sldMk cId="1531532291" sldId="264"/>
            <pc:cmMk authorId="2" idx="1"/>
          </pc:cmMkLst>
        </pc:cmChg>
      </pc:sldChg>
      <pc:sldMasterChg chg="modSp mod modSldLayout">
        <pc:chgData name="Fake Test User" userId="SID-0" providerId="Test" clId="FakeClientId" dt="2019-08-06T07:58:56.073" v="20" actId="790"/>
        <pc:sldMasterMkLst>
          <pc:docMk/>
          <pc:sldMasterMk cId="946754946" sldId="2147483660"/>
        </pc:sldMasterMkLst>
        <pc:spChg chg="mod">
          <ac:chgData name="Fake Test User" userId="SID-0" providerId="Test" clId="FakeClientId" dt="2019-08-06T07:56:47.228" v="8" actId="790"/>
          <ac:spMkLst>
            <pc:docMk/>
            <pc:sldMasterMk cId="946754946" sldId="2147483660"/>
            <ac:spMk id="2" creationId="{00000000-0000-0000-0000-000000000000}"/>
          </ac:spMkLst>
        </pc:spChg>
        <pc:spChg chg="mod">
          <ac:chgData name="Fake Test User" userId="SID-0" providerId="Test" clId="FakeClientId" dt="2019-08-06T07:56:47.228" v="8" actId="790"/>
          <ac:spMkLst>
            <pc:docMk/>
            <pc:sldMasterMk cId="946754946" sldId="2147483660"/>
            <ac:spMk id="3" creationId="{00000000-0000-0000-0000-000000000000}"/>
          </ac:spMkLst>
        </pc:spChg>
        <pc:spChg chg="mod">
          <ac:chgData name="Fake Test User" userId="SID-0" providerId="Test" clId="FakeClientId" dt="2019-08-06T07:56:47.228" v="8" actId="790"/>
          <ac:spMkLst>
            <pc:docMk/>
            <pc:sldMasterMk cId="946754946" sldId="2147483660"/>
            <ac:spMk id="4" creationId="{00000000-0000-0000-0000-000000000000}"/>
          </ac:spMkLst>
        </pc:spChg>
        <pc:spChg chg="mod">
          <ac:chgData name="Fake Test User" userId="SID-0" providerId="Test" clId="FakeClientId" dt="2019-08-06T07:56:47.228" v="8" actId="790"/>
          <ac:spMkLst>
            <pc:docMk/>
            <pc:sldMasterMk cId="946754946" sldId="2147483660"/>
            <ac:spMk id="5" creationId="{00000000-0000-0000-0000-000000000000}"/>
          </ac:spMkLst>
        </pc:spChg>
        <pc:spChg chg="mod">
          <ac:chgData name="Fake Test User" userId="SID-0" providerId="Test" clId="FakeClientId" dt="2019-08-06T07:56:47.228" v="8" actId="790"/>
          <ac:spMkLst>
            <pc:docMk/>
            <pc:sldMasterMk cId="946754946" sldId="2147483660"/>
            <ac:spMk id="6" creationId="{00000000-0000-0000-0000-000000000000}"/>
          </ac:spMkLst>
        </pc:spChg>
        <pc:sldLayoutChg chg="modSp mod">
          <pc:chgData name="Fake Test User" userId="SID-0" providerId="Test" clId="FakeClientId" dt="2019-08-06T07:56:54.540" v="9" actId="790"/>
          <pc:sldLayoutMkLst>
            <pc:docMk/>
            <pc:sldMasterMk cId="946754946" sldId="2147483660"/>
            <pc:sldLayoutMk cId="1718549498" sldId="2147483661"/>
          </pc:sldLayoutMkLst>
          <pc:spChg chg="mod">
            <ac:chgData name="Fake Test User" userId="SID-0" providerId="Test" clId="FakeClientId" dt="2019-08-06T07:56:54.540" v="9" actId="790"/>
            <ac:spMkLst>
              <pc:docMk/>
              <pc:sldMasterMk cId="946754946" sldId="2147483660"/>
              <pc:sldLayoutMk cId="1718549498" sldId="2147483661"/>
              <ac:spMk id="2" creationId="{00000000-0000-0000-0000-000000000000}"/>
            </ac:spMkLst>
          </pc:spChg>
          <pc:spChg chg="mod">
            <ac:chgData name="Fake Test User" userId="SID-0" providerId="Test" clId="FakeClientId" dt="2019-08-06T07:56:54.540" v="9" actId="790"/>
            <ac:spMkLst>
              <pc:docMk/>
              <pc:sldMasterMk cId="946754946" sldId="2147483660"/>
              <pc:sldLayoutMk cId="1718549498" sldId="2147483661"/>
              <ac:spMk id="3" creationId="{00000000-0000-0000-0000-000000000000}"/>
            </ac:spMkLst>
          </pc:spChg>
          <pc:spChg chg="mod">
            <ac:chgData name="Fake Test User" userId="SID-0" providerId="Test" clId="FakeClientId" dt="2019-08-06T07:56:54.540" v="9" actId="790"/>
            <ac:spMkLst>
              <pc:docMk/>
              <pc:sldMasterMk cId="946754946" sldId="2147483660"/>
              <pc:sldLayoutMk cId="1718549498" sldId="2147483661"/>
              <ac:spMk id="4" creationId="{00000000-0000-0000-0000-000000000000}"/>
            </ac:spMkLst>
          </pc:spChg>
          <pc:spChg chg="mod">
            <ac:chgData name="Fake Test User" userId="SID-0" providerId="Test" clId="FakeClientId" dt="2019-08-06T07:56:54.540" v="9" actId="790"/>
            <ac:spMkLst>
              <pc:docMk/>
              <pc:sldMasterMk cId="946754946" sldId="2147483660"/>
              <pc:sldLayoutMk cId="1718549498" sldId="2147483661"/>
              <ac:spMk id="5" creationId="{00000000-0000-0000-0000-000000000000}"/>
            </ac:spMkLst>
          </pc:spChg>
          <pc:spChg chg="mod">
            <ac:chgData name="Fake Test User" userId="SID-0" providerId="Test" clId="FakeClientId" dt="2019-08-06T07:56:54.540" v="9" actId="790"/>
            <ac:spMkLst>
              <pc:docMk/>
              <pc:sldMasterMk cId="946754946" sldId="2147483660"/>
              <pc:sldLayoutMk cId="1718549498" sldId="2147483661"/>
              <ac:spMk id="6" creationId="{00000000-0000-0000-0000-000000000000}"/>
            </ac:spMkLst>
          </pc:spChg>
          <pc:spChg chg="mod">
            <ac:chgData name="Fake Test User" userId="SID-0" providerId="Test" clId="FakeClientId" dt="2019-08-06T07:56:54.540" v="9" actId="790"/>
            <ac:spMkLst>
              <pc:docMk/>
              <pc:sldMasterMk cId="946754946" sldId="2147483660"/>
              <pc:sldLayoutMk cId="1718549498" sldId="2147483661"/>
              <ac:spMk id="7" creationId="{00000000-0000-0000-0000-000000000000}"/>
            </ac:spMkLst>
          </pc:spChg>
          <pc:spChg chg="mod">
            <ac:chgData name="Fake Test User" userId="SID-0" providerId="Test" clId="FakeClientId" dt="2019-08-06T07:56:54.540" v="9" actId="790"/>
            <ac:spMkLst>
              <pc:docMk/>
              <pc:sldMasterMk cId="946754946" sldId="2147483660"/>
              <pc:sldLayoutMk cId="1718549498" sldId="2147483661"/>
              <ac:spMk id="8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6T07:57:07.743" v="10" actId="790"/>
          <pc:sldLayoutMkLst>
            <pc:docMk/>
            <pc:sldMasterMk cId="946754946" sldId="2147483660"/>
            <pc:sldLayoutMk cId="2185836540" sldId="2147483662"/>
          </pc:sldLayoutMkLst>
          <pc:spChg chg="mod">
            <ac:chgData name="Fake Test User" userId="SID-0" providerId="Test" clId="FakeClientId" dt="2019-08-06T07:57:07.743" v="10" actId="790"/>
            <ac:spMkLst>
              <pc:docMk/>
              <pc:sldMasterMk cId="946754946" sldId="2147483660"/>
              <pc:sldLayoutMk cId="2185836540" sldId="2147483662"/>
              <ac:spMk id="2" creationId="{00000000-0000-0000-0000-000000000000}"/>
            </ac:spMkLst>
          </pc:spChg>
          <pc:spChg chg="mod">
            <ac:chgData name="Fake Test User" userId="SID-0" providerId="Test" clId="FakeClientId" dt="2019-08-06T07:57:07.743" v="10" actId="790"/>
            <ac:spMkLst>
              <pc:docMk/>
              <pc:sldMasterMk cId="946754946" sldId="2147483660"/>
              <pc:sldLayoutMk cId="2185836540" sldId="2147483662"/>
              <ac:spMk id="3" creationId="{00000000-0000-0000-0000-000000000000}"/>
            </ac:spMkLst>
          </pc:spChg>
          <pc:spChg chg="mod">
            <ac:chgData name="Fake Test User" userId="SID-0" providerId="Test" clId="FakeClientId" dt="2019-08-06T07:57:07.743" v="10" actId="790"/>
            <ac:spMkLst>
              <pc:docMk/>
              <pc:sldMasterMk cId="946754946" sldId="2147483660"/>
              <pc:sldLayoutMk cId="2185836540" sldId="2147483662"/>
              <ac:spMk id="4" creationId="{00000000-0000-0000-0000-000000000000}"/>
            </ac:spMkLst>
          </pc:spChg>
          <pc:spChg chg="mod">
            <ac:chgData name="Fake Test User" userId="SID-0" providerId="Test" clId="FakeClientId" dt="2019-08-06T07:57:07.743" v="10" actId="790"/>
            <ac:spMkLst>
              <pc:docMk/>
              <pc:sldMasterMk cId="946754946" sldId="2147483660"/>
              <pc:sldLayoutMk cId="2185836540" sldId="2147483662"/>
              <ac:spMk id="5" creationId="{00000000-0000-0000-0000-000000000000}"/>
            </ac:spMkLst>
          </pc:spChg>
          <pc:spChg chg="mod">
            <ac:chgData name="Fake Test User" userId="SID-0" providerId="Test" clId="FakeClientId" dt="2019-08-06T07:57:07.743" v="10" actId="790"/>
            <ac:spMkLst>
              <pc:docMk/>
              <pc:sldMasterMk cId="946754946" sldId="2147483660"/>
              <pc:sldLayoutMk cId="2185836540" sldId="2147483662"/>
              <ac:spMk id="6" creationId="{00000000-0000-0000-0000-000000000000}"/>
            </ac:spMkLst>
          </pc:spChg>
          <pc:spChg chg="mod">
            <ac:chgData name="Fake Test User" userId="SID-0" providerId="Test" clId="FakeClientId" dt="2019-08-06T07:57:07.743" v="10" actId="790"/>
            <ac:spMkLst>
              <pc:docMk/>
              <pc:sldMasterMk cId="946754946" sldId="2147483660"/>
              <pc:sldLayoutMk cId="2185836540" sldId="2147483662"/>
              <ac:spMk id="7" creationId="{00000000-0000-0000-0000-000000000000}"/>
            </ac:spMkLst>
          </pc:spChg>
          <pc:spChg chg="mod">
            <ac:chgData name="Fake Test User" userId="SID-0" providerId="Test" clId="FakeClientId" dt="2019-08-06T07:57:07.743" v="10" actId="790"/>
            <ac:spMkLst>
              <pc:docMk/>
              <pc:sldMasterMk cId="946754946" sldId="2147483660"/>
              <pc:sldLayoutMk cId="2185836540" sldId="2147483662"/>
              <ac:spMk id="8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6T07:57:17.102" v="11" actId="790"/>
          <pc:sldLayoutMkLst>
            <pc:docMk/>
            <pc:sldMasterMk cId="946754946" sldId="2147483660"/>
            <pc:sldLayoutMk cId="1335655537" sldId="2147483663"/>
          </pc:sldLayoutMkLst>
          <pc:spChg chg="mod">
            <ac:chgData name="Fake Test User" userId="SID-0" providerId="Test" clId="FakeClientId" dt="2019-08-06T07:57:17.102" v="11" actId="790"/>
            <ac:spMkLst>
              <pc:docMk/>
              <pc:sldMasterMk cId="946754946" sldId="2147483660"/>
              <pc:sldLayoutMk cId="1335655537" sldId="2147483663"/>
              <ac:spMk id="2" creationId="{00000000-0000-0000-0000-000000000000}"/>
            </ac:spMkLst>
          </pc:spChg>
          <pc:spChg chg="mod">
            <ac:chgData name="Fake Test User" userId="SID-0" providerId="Test" clId="FakeClientId" dt="2019-08-06T07:57:17.102" v="11" actId="790"/>
            <ac:spMkLst>
              <pc:docMk/>
              <pc:sldMasterMk cId="946754946" sldId="2147483660"/>
              <pc:sldLayoutMk cId="1335655537" sldId="2147483663"/>
              <ac:spMk id="3" creationId="{00000000-0000-0000-0000-000000000000}"/>
            </ac:spMkLst>
          </pc:spChg>
          <pc:spChg chg="mod">
            <ac:chgData name="Fake Test User" userId="SID-0" providerId="Test" clId="FakeClientId" dt="2019-08-06T07:57:17.102" v="11" actId="790"/>
            <ac:spMkLst>
              <pc:docMk/>
              <pc:sldMasterMk cId="946754946" sldId="2147483660"/>
              <pc:sldLayoutMk cId="1335655537" sldId="2147483663"/>
              <ac:spMk id="4" creationId="{00000000-0000-0000-0000-000000000000}"/>
            </ac:spMkLst>
          </pc:spChg>
          <pc:spChg chg="mod">
            <ac:chgData name="Fake Test User" userId="SID-0" providerId="Test" clId="FakeClientId" dt="2019-08-06T07:57:17.102" v="11" actId="790"/>
            <ac:spMkLst>
              <pc:docMk/>
              <pc:sldMasterMk cId="946754946" sldId="2147483660"/>
              <pc:sldLayoutMk cId="1335655537" sldId="2147483663"/>
              <ac:spMk id="5" creationId="{00000000-0000-0000-0000-000000000000}"/>
            </ac:spMkLst>
          </pc:spChg>
          <pc:spChg chg="mod">
            <ac:chgData name="Fake Test User" userId="SID-0" providerId="Test" clId="FakeClientId" dt="2019-08-06T07:57:17.102" v="11" actId="790"/>
            <ac:spMkLst>
              <pc:docMk/>
              <pc:sldMasterMk cId="946754946" sldId="2147483660"/>
              <pc:sldLayoutMk cId="1335655537" sldId="2147483663"/>
              <ac:spMk id="6" creationId="{00000000-0000-0000-0000-000000000000}"/>
            </ac:spMkLst>
          </pc:spChg>
          <pc:spChg chg="mod">
            <ac:chgData name="Fake Test User" userId="SID-0" providerId="Test" clId="FakeClientId" dt="2019-08-06T07:57:17.102" v="11" actId="790"/>
            <ac:spMkLst>
              <pc:docMk/>
              <pc:sldMasterMk cId="946754946" sldId="2147483660"/>
              <pc:sldLayoutMk cId="1335655537" sldId="2147483663"/>
              <ac:spMk id="7" creationId="{00000000-0000-0000-0000-000000000000}"/>
            </ac:spMkLst>
          </pc:spChg>
          <pc:spChg chg="mod">
            <ac:chgData name="Fake Test User" userId="SID-0" providerId="Test" clId="FakeClientId" dt="2019-08-06T07:57:17.102" v="11" actId="790"/>
            <ac:spMkLst>
              <pc:docMk/>
              <pc:sldMasterMk cId="946754946" sldId="2147483660"/>
              <pc:sldLayoutMk cId="1335655537" sldId="2147483663"/>
              <ac:spMk id="8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6T07:57:29.697" v="12" actId="790"/>
          <pc:sldLayoutMkLst>
            <pc:docMk/>
            <pc:sldMasterMk cId="946754946" sldId="2147483660"/>
            <pc:sldLayoutMk cId="3328223887" sldId="2147483664"/>
          </pc:sldLayoutMkLst>
          <pc:spChg chg="mod">
            <ac:chgData name="Fake Test User" userId="SID-0" providerId="Test" clId="FakeClientId" dt="2019-08-06T07:57:29.697" v="12" actId="790"/>
            <ac:spMkLst>
              <pc:docMk/>
              <pc:sldMasterMk cId="946754946" sldId="2147483660"/>
              <pc:sldLayoutMk cId="3328223887" sldId="2147483664"/>
              <ac:spMk id="2" creationId="{00000000-0000-0000-0000-000000000000}"/>
            </ac:spMkLst>
          </pc:spChg>
          <pc:spChg chg="mod">
            <ac:chgData name="Fake Test User" userId="SID-0" providerId="Test" clId="FakeClientId" dt="2019-08-06T07:57:29.697" v="12" actId="790"/>
            <ac:spMkLst>
              <pc:docMk/>
              <pc:sldMasterMk cId="946754946" sldId="2147483660"/>
              <pc:sldLayoutMk cId="3328223887" sldId="2147483664"/>
              <ac:spMk id="3" creationId="{00000000-0000-0000-0000-000000000000}"/>
            </ac:spMkLst>
          </pc:spChg>
          <pc:spChg chg="mod">
            <ac:chgData name="Fake Test User" userId="SID-0" providerId="Test" clId="FakeClientId" dt="2019-08-06T07:57:29.697" v="12" actId="790"/>
            <ac:spMkLst>
              <pc:docMk/>
              <pc:sldMasterMk cId="946754946" sldId="2147483660"/>
              <pc:sldLayoutMk cId="3328223887" sldId="2147483664"/>
              <ac:spMk id="4" creationId="{00000000-0000-0000-0000-000000000000}"/>
            </ac:spMkLst>
          </pc:spChg>
          <pc:spChg chg="mod">
            <ac:chgData name="Fake Test User" userId="SID-0" providerId="Test" clId="FakeClientId" dt="2019-08-06T07:57:29.697" v="12" actId="790"/>
            <ac:spMkLst>
              <pc:docMk/>
              <pc:sldMasterMk cId="946754946" sldId="2147483660"/>
              <pc:sldLayoutMk cId="3328223887" sldId="2147483664"/>
              <ac:spMk id="5" creationId="{00000000-0000-0000-0000-000000000000}"/>
            </ac:spMkLst>
          </pc:spChg>
          <pc:spChg chg="mod">
            <ac:chgData name="Fake Test User" userId="SID-0" providerId="Test" clId="FakeClientId" dt="2019-08-06T07:57:29.697" v="12" actId="790"/>
            <ac:spMkLst>
              <pc:docMk/>
              <pc:sldMasterMk cId="946754946" sldId="2147483660"/>
              <pc:sldLayoutMk cId="3328223887" sldId="2147483664"/>
              <ac:spMk id="6" creationId="{00000000-0000-0000-0000-000000000000}"/>
            </ac:spMkLst>
          </pc:spChg>
          <pc:spChg chg="mod">
            <ac:chgData name="Fake Test User" userId="SID-0" providerId="Test" clId="FakeClientId" dt="2019-08-06T07:57:29.697" v="12" actId="790"/>
            <ac:spMkLst>
              <pc:docMk/>
              <pc:sldMasterMk cId="946754946" sldId="2147483660"/>
              <pc:sldLayoutMk cId="3328223887" sldId="2147483664"/>
              <ac:spMk id="7" creationId="{00000000-0000-0000-0000-000000000000}"/>
            </ac:spMkLst>
          </pc:spChg>
          <pc:spChg chg="mod">
            <ac:chgData name="Fake Test User" userId="SID-0" providerId="Test" clId="FakeClientId" dt="2019-08-06T07:57:29.697" v="12" actId="790"/>
            <ac:spMkLst>
              <pc:docMk/>
              <pc:sldMasterMk cId="946754946" sldId="2147483660"/>
              <pc:sldLayoutMk cId="3328223887" sldId="2147483664"/>
              <ac:spMk id="8" creationId="{00000000-0000-0000-0000-000000000000}"/>
            </ac:spMkLst>
          </pc:spChg>
          <pc:spChg chg="mod">
            <ac:chgData name="Fake Test User" userId="SID-0" providerId="Test" clId="FakeClientId" dt="2019-08-06T07:57:29.697" v="12" actId="790"/>
            <ac:spMkLst>
              <pc:docMk/>
              <pc:sldMasterMk cId="946754946" sldId="2147483660"/>
              <pc:sldLayoutMk cId="3328223887" sldId="2147483664"/>
              <ac:spMk id="9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6T07:57:39.510" v="13" actId="790"/>
          <pc:sldLayoutMkLst>
            <pc:docMk/>
            <pc:sldMasterMk cId="946754946" sldId="2147483660"/>
            <pc:sldLayoutMk cId="3606029816" sldId="2147483665"/>
          </pc:sldLayoutMkLst>
          <pc:spChg chg="mod">
            <ac:chgData name="Fake Test User" userId="SID-0" providerId="Test" clId="FakeClientId" dt="2019-08-06T07:57:39.510" v="13" actId="790"/>
            <ac:spMkLst>
              <pc:docMk/>
              <pc:sldMasterMk cId="946754946" sldId="2147483660"/>
              <pc:sldLayoutMk cId="3606029816" sldId="2147483665"/>
              <ac:spMk id="2" creationId="{00000000-0000-0000-0000-000000000000}"/>
            </ac:spMkLst>
          </pc:spChg>
          <pc:spChg chg="mod">
            <ac:chgData name="Fake Test User" userId="SID-0" providerId="Test" clId="FakeClientId" dt="2019-08-06T07:57:39.510" v="13" actId="790"/>
            <ac:spMkLst>
              <pc:docMk/>
              <pc:sldMasterMk cId="946754946" sldId="2147483660"/>
              <pc:sldLayoutMk cId="3606029816" sldId="2147483665"/>
              <ac:spMk id="3" creationId="{00000000-0000-0000-0000-000000000000}"/>
            </ac:spMkLst>
          </pc:spChg>
          <pc:spChg chg="mod">
            <ac:chgData name="Fake Test User" userId="SID-0" providerId="Test" clId="FakeClientId" dt="2019-08-06T07:57:39.510" v="13" actId="790"/>
            <ac:spMkLst>
              <pc:docMk/>
              <pc:sldMasterMk cId="946754946" sldId="2147483660"/>
              <pc:sldLayoutMk cId="3606029816" sldId="2147483665"/>
              <ac:spMk id="4" creationId="{00000000-0000-0000-0000-000000000000}"/>
            </ac:spMkLst>
          </pc:spChg>
          <pc:spChg chg="mod">
            <ac:chgData name="Fake Test User" userId="SID-0" providerId="Test" clId="FakeClientId" dt="2019-08-06T07:57:39.510" v="13" actId="790"/>
            <ac:spMkLst>
              <pc:docMk/>
              <pc:sldMasterMk cId="946754946" sldId="2147483660"/>
              <pc:sldLayoutMk cId="3606029816" sldId="2147483665"/>
              <ac:spMk id="5" creationId="{00000000-0000-0000-0000-000000000000}"/>
            </ac:spMkLst>
          </pc:spChg>
          <pc:spChg chg="mod">
            <ac:chgData name="Fake Test User" userId="SID-0" providerId="Test" clId="FakeClientId" dt="2019-08-06T07:57:39.510" v="13" actId="790"/>
            <ac:spMkLst>
              <pc:docMk/>
              <pc:sldMasterMk cId="946754946" sldId="2147483660"/>
              <pc:sldLayoutMk cId="3606029816" sldId="2147483665"/>
              <ac:spMk id="6" creationId="{00000000-0000-0000-0000-000000000000}"/>
            </ac:spMkLst>
          </pc:spChg>
          <pc:spChg chg="mod">
            <ac:chgData name="Fake Test User" userId="SID-0" providerId="Test" clId="FakeClientId" dt="2019-08-06T07:57:39.510" v="13" actId="790"/>
            <ac:spMkLst>
              <pc:docMk/>
              <pc:sldMasterMk cId="946754946" sldId="2147483660"/>
              <pc:sldLayoutMk cId="3606029816" sldId="2147483665"/>
              <ac:spMk id="7" creationId="{00000000-0000-0000-0000-000000000000}"/>
            </ac:spMkLst>
          </pc:spChg>
          <pc:spChg chg="mod">
            <ac:chgData name="Fake Test User" userId="SID-0" providerId="Test" clId="FakeClientId" dt="2019-08-06T07:57:39.510" v="13" actId="790"/>
            <ac:spMkLst>
              <pc:docMk/>
              <pc:sldMasterMk cId="946754946" sldId="2147483660"/>
              <pc:sldLayoutMk cId="3606029816" sldId="2147483665"/>
              <ac:spMk id="8" creationId="{00000000-0000-0000-0000-000000000000}"/>
            </ac:spMkLst>
          </pc:spChg>
          <pc:spChg chg="mod">
            <ac:chgData name="Fake Test User" userId="SID-0" providerId="Test" clId="FakeClientId" dt="2019-08-06T07:57:39.510" v="13" actId="790"/>
            <ac:spMkLst>
              <pc:docMk/>
              <pc:sldMasterMk cId="946754946" sldId="2147483660"/>
              <pc:sldLayoutMk cId="3606029816" sldId="2147483665"/>
              <ac:spMk id="9" creationId="{00000000-0000-0000-0000-000000000000}"/>
            </ac:spMkLst>
          </pc:spChg>
          <pc:spChg chg="mod">
            <ac:chgData name="Fake Test User" userId="SID-0" providerId="Test" clId="FakeClientId" dt="2019-08-06T07:57:39.510" v="13" actId="790"/>
            <ac:spMkLst>
              <pc:docMk/>
              <pc:sldMasterMk cId="946754946" sldId="2147483660"/>
              <pc:sldLayoutMk cId="3606029816" sldId="2147483665"/>
              <ac:spMk id="10" creationId="{00000000-0000-0000-0000-000000000000}"/>
            </ac:spMkLst>
          </pc:spChg>
          <pc:spChg chg="mod">
            <ac:chgData name="Fake Test User" userId="SID-0" providerId="Test" clId="FakeClientId" dt="2019-08-06T07:57:39.510" v="13" actId="790"/>
            <ac:spMkLst>
              <pc:docMk/>
              <pc:sldMasterMk cId="946754946" sldId="2147483660"/>
              <pc:sldLayoutMk cId="3606029816" sldId="2147483665"/>
              <ac:spMk id="11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6T07:57:47.134" v="14" actId="790"/>
          <pc:sldLayoutMkLst>
            <pc:docMk/>
            <pc:sldMasterMk cId="946754946" sldId="2147483660"/>
            <pc:sldLayoutMk cId="100814485" sldId="2147483666"/>
          </pc:sldLayoutMkLst>
          <pc:spChg chg="mod">
            <ac:chgData name="Fake Test User" userId="SID-0" providerId="Test" clId="FakeClientId" dt="2019-08-06T07:57:47.134" v="14" actId="790"/>
            <ac:spMkLst>
              <pc:docMk/>
              <pc:sldMasterMk cId="946754946" sldId="2147483660"/>
              <pc:sldLayoutMk cId="100814485" sldId="2147483666"/>
              <ac:spMk id="2" creationId="{00000000-0000-0000-0000-000000000000}"/>
            </ac:spMkLst>
          </pc:spChg>
          <pc:spChg chg="mod">
            <ac:chgData name="Fake Test User" userId="SID-0" providerId="Test" clId="FakeClientId" dt="2019-08-06T07:57:47.134" v="14" actId="790"/>
            <ac:spMkLst>
              <pc:docMk/>
              <pc:sldMasterMk cId="946754946" sldId="2147483660"/>
              <pc:sldLayoutMk cId="100814485" sldId="2147483666"/>
              <ac:spMk id="3" creationId="{00000000-0000-0000-0000-000000000000}"/>
            </ac:spMkLst>
          </pc:spChg>
          <pc:spChg chg="mod">
            <ac:chgData name="Fake Test User" userId="SID-0" providerId="Test" clId="FakeClientId" dt="2019-08-06T07:57:47.134" v="14" actId="790"/>
            <ac:spMkLst>
              <pc:docMk/>
              <pc:sldMasterMk cId="946754946" sldId="2147483660"/>
              <pc:sldLayoutMk cId="100814485" sldId="2147483666"/>
              <ac:spMk id="4" creationId="{00000000-0000-0000-0000-000000000000}"/>
            </ac:spMkLst>
          </pc:spChg>
          <pc:spChg chg="mod">
            <ac:chgData name="Fake Test User" userId="SID-0" providerId="Test" clId="FakeClientId" dt="2019-08-06T07:57:47.134" v="14" actId="790"/>
            <ac:spMkLst>
              <pc:docMk/>
              <pc:sldMasterMk cId="946754946" sldId="2147483660"/>
              <pc:sldLayoutMk cId="100814485" sldId="2147483666"/>
              <ac:spMk id="5" creationId="{00000000-0000-0000-0000-000000000000}"/>
            </ac:spMkLst>
          </pc:spChg>
          <pc:spChg chg="mod">
            <ac:chgData name="Fake Test User" userId="SID-0" providerId="Test" clId="FakeClientId" dt="2019-08-06T07:57:47.134" v="14" actId="790"/>
            <ac:spMkLst>
              <pc:docMk/>
              <pc:sldMasterMk cId="946754946" sldId="2147483660"/>
              <pc:sldLayoutMk cId="100814485" sldId="2147483666"/>
              <ac:spMk id="6" creationId="{00000000-0000-0000-0000-000000000000}"/>
            </ac:spMkLst>
          </pc:spChg>
          <pc:spChg chg="mod">
            <ac:chgData name="Fake Test User" userId="SID-0" providerId="Test" clId="FakeClientId" dt="2019-08-06T07:57:47.134" v="14" actId="790"/>
            <ac:spMkLst>
              <pc:docMk/>
              <pc:sldMasterMk cId="946754946" sldId="2147483660"/>
              <pc:sldLayoutMk cId="100814485" sldId="2147483666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6T07:58:13.875" v="16" actId="790"/>
          <pc:sldLayoutMkLst>
            <pc:docMk/>
            <pc:sldMasterMk cId="946754946" sldId="2147483660"/>
            <pc:sldLayoutMk cId="4037432058" sldId="2147483667"/>
          </pc:sldLayoutMkLst>
          <pc:spChg chg="mod">
            <ac:chgData name="Fake Test User" userId="SID-0" providerId="Test" clId="FakeClientId" dt="2019-08-06T07:58:13.875" v="16" actId="790"/>
            <ac:spMkLst>
              <pc:docMk/>
              <pc:sldMasterMk cId="946754946" sldId="2147483660"/>
              <pc:sldLayoutMk cId="4037432058" sldId="2147483667"/>
              <ac:spMk id="2" creationId="{00000000-0000-0000-0000-000000000000}"/>
            </ac:spMkLst>
          </pc:spChg>
          <pc:spChg chg="mod">
            <ac:chgData name="Fake Test User" userId="SID-0" providerId="Test" clId="FakeClientId" dt="2019-08-06T07:58:13.875" v="16" actId="790"/>
            <ac:spMkLst>
              <pc:docMk/>
              <pc:sldMasterMk cId="946754946" sldId="2147483660"/>
              <pc:sldLayoutMk cId="4037432058" sldId="2147483667"/>
              <ac:spMk id="3" creationId="{00000000-0000-0000-0000-000000000000}"/>
            </ac:spMkLst>
          </pc:spChg>
          <pc:spChg chg="mod">
            <ac:chgData name="Fake Test User" userId="SID-0" providerId="Test" clId="FakeClientId" dt="2019-08-06T07:58:13.875" v="16" actId="790"/>
            <ac:spMkLst>
              <pc:docMk/>
              <pc:sldMasterMk cId="946754946" sldId="2147483660"/>
              <pc:sldLayoutMk cId="4037432058" sldId="2147483667"/>
              <ac:spMk id="4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6T07:58:21.547" v="17" actId="790"/>
          <pc:sldLayoutMkLst>
            <pc:docMk/>
            <pc:sldMasterMk cId="946754946" sldId="2147483660"/>
            <pc:sldLayoutMk cId="1784193825" sldId="2147483668"/>
          </pc:sldLayoutMkLst>
          <pc:spChg chg="mod">
            <ac:chgData name="Fake Test User" userId="SID-0" providerId="Test" clId="FakeClientId" dt="2019-08-06T07:58:21.547" v="17" actId="790"/>
            <ac:spMkLst>
              <pc:docMk/>
              <pc:sldMasterMk cId="946754946" sldId="2147483660"/>
              <pc:sldLayoutMk cId="1784193825" sldId="2147483668"/>
              <ac:spMk id="2" creationId="{00000000-0000-0000-0000-000000000000}"/>
            </ac:spMkLst>
          </pc:spChg>
          <pc:spChg chg="mod">
            <ac:chgData name="Fake Test User" userId="SID-0" providerId="Test" clId="FakeClientId" dt="2019-08-06T07:58:21.547" v="17" actId="790"/>
            <ac:spMkLst>
              <pc:docMk/>
              <pc:sldMasterMk cId="946754946" sldId="2147483660"/>
              <pc:sldLayoutMk cId="1784193825" sldId="2147483668"/>
              <ac:spMk id="3" creationId="{00000000-0000-0000-0000-000000000000}"/>
            </ac:spMkLst>
          </pc:spChg>
          <pc:spChg chg="mod">
            <ac:chgData name="Fake Test User" userId="SID-0" providerId="Test" clId="FakeClientId" dt="2019-08-06T07:58:21.547" v="17" actId="790"/>
            <ac:spMkLst>
              <pc:docMk/>
              <pc:sldMasterMk cId="946754946" sldId="2147483660"/>
              <pc:sldLayoutMk cId="1784193825" sldId="2147483668"/>
              <ac:spMk id="4" creationId="{00000000-0000-0000-0000-000000000000}"/>
            </ac:spMkLst>
          </pc:spChg>
          <pc:spChg chg="mod">
            <ac:chgData name="Fake Test User" userId="SID-0" providerId="Test" clId="FakeClientId" dt="2019-08-06T07:58:21.547" v="17" actId="790"/>
            <ac:spMkLst>
              <pc:docMk/>
              <pc:sldMasterMk cId="946754946" sldId="2147483660"/>
              <pc:sldLayoutMk cId="1784193825" sldId="2147483668"/>
              <ac:spMk id="5" creationId="{00000000-0000-0000-0000-000000000000}"/>
            </ac:spMkLst>
          </pc:spChg>
          <pc:spChg chg="mod">
            <ac:chgData name="Fake Test User" userId="SID-0" providerId="Test" clId="FakeClientId" dt="2019-08-06T07:58:21.547" v="17" actId="790"/>
            <ac:spMkLst>
              <pc:docMk/>
              <pc:sldMasterMk cId="946754946" sldId="2147483660"/>
              <pc:sldLayoutMk cId="1784193825" sldId="2147483668"/>
              <ac:spMk id="6" creationId="{00000000-0000-0000-0000-000000000000}"/>
            </ac:spMkLst>
          </pc:spChg>
          <pc:spChg chg="mod">
            <ac:chgData name="Fake Test User" userId="SID-0" providerId="Test" clId="FakeClientId" dt="2019-08-06T07:58:21.547" v="17" actId="790"/>
            <ac:spMkLst>
              <pc:docMk/>
              <pc:sldMasterMk cId="946754946" sldId="2147483660"/>
              <pc:sldLayoutMk cId="1784193825" sldId="2147483668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6T07:58:34.846" v="18" actId="790"/>
          <pc:sldLayoutMkLst>
            <pc:docMk/>
            <pc:sldMasterMk cId="946754946" sldId="2147483660"/>
            <pc:sldLayoutMk cId="3161095380" sldId="2147483669"/>
          </pc:sldLayoutMkLst>
          <pc:spChg chg="mod">
            <ac:chgData name="Fake Test User" userId="SID-0" providerId="Test" clId="FakeClientId" dt="2019-08-06T07:58:34.846" v="18" actId="790"/>
            <ac:spMkLst>
              <pc:docMk/>
              <pc:sldMasterMk cId="946754946" sldId="2147483660"/>
              <pc:sldLayoutMk cId="3161095380" sldId="2147483669"/>
              <ac:spMk id="2" creationId="{00000000-0000-0000-0000-000000000000}"/>
            </ac:spMkLst>
          </pc:spChg>
          <pc:spChg chg="mod">
            <ac:chgData name="Fake Test User" userId="SID-0" providerId="Test" clId="FakeClientId" dt="2019-08-06T07:58:34.846" v="18" actId="790"/>
            <ac:spMkLst>
              <pc:docMk/>
              <pc:sldMasterMk cId="946754946" sldId="2147483660"/>
              <pc:sldLayoutMk cId="3161095380" sldId="2147483669"/>
              <ac:spMk id="3" creationId="{00000000-0000-0000-0000-000000000000}"/>
            </ac:spMkLst>
          </pc:spChg>
          <pc:spChg chg="mod">
            <ac:chgData name="Fake Test User" userId="SID-0" providerId="Test" clId="FakeClientId" dt="2019-08-06T07:58:34.846" v="18" actId="790"/>
            <ac:spMkLst>
              <pc:docMk/>
              <pc:sldMasterMk cId="946754946" sldId="2147483660"/>
              <pc:sldLayoutMk cId="3161095380" sldId="2147483669"/>
              <ac:spMk id="4" creationId="{00000000-0000-0000-0000-000000000000}"/>
            </ac:spMkLst>
          </pc:spChg>
          <pc:spChg chg="mod">
            <ac:chgData name="Fake Test User" userId="SID-0" providerId="Test" clId="FakeClientId" dt="2019-08-06T07:58:34.846" v="18" actId="790"/>
            <ac:spMkLst>
              <pc:docMk/>
              <pc:sldMasterMk cId="946754946" sldId="2147483660"/>
              <pc:sldLayoutMk cId="3161095380" sldId="2147483669"/>
              <ac:spMk id="5" creationId="{00000000-0000-0000-0000-000000000000}"/>
            </ac:spMkLst>
          </pc:spChg>
          <pc:spChg chg="mod">
            <ac:chgData name="Fake Test User" userId="SID-0" providerId="Test" clId="FakeClientId" dt="2019-08-06T07:58:34.846" v="18" actId="790"/>
            <ac:spMkLst>
              <pc:docMk/>
              <pc:sldMasterMk cId="946754946" sldId="2147483660"/>
              <pc:sldLayoutMk cId="3161095380" sldId="2147483669"/>
              <ac:spMk id="6" creationId="{00000000-0000-0000-0000-000000000000}"/>
            </ac:spMkLst>
          </pc:spChg>
          <pc:spChg chg="mod">
            <ac:chgData name="Fake Test User" userId="SID-0" providerId="Test" clId="FakeClientId" dt="2019-08-06T07:58:34.846" v="18" actId="790"/>
            <ac:spMkLst>
              <pc:docMk/>
              <pc:sldMasterMk cId="946754946" sldId="2147483660"/>
              <pc:sldLayoutMk cId="3161095380" sldId="2147483669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6T07:58:47.151" v="19" actId="790"/>
          <pc:sldLayoutMkLst>
            <pc:docMk/>
            <pc:sldMasterMk cId="946754946" sldId="2147483660"/>
            <pc:sldLayoutMk cId="596921339" sldId="2147483670"/>
          </pc:sldLayoutMkLst>
          <pc:spChg chg="mod">
            <ac:chgData name="Fake Test User" userId="SID-0" providerId="Test" clId="FakeClientId" dt="2019-08-06T07:58:47.151" v="19" actId="790"/>
            <ac:spMkLst>
              <pc:docMk/>
              <pc:sldMasterMk cId="946754946" sldId="2147483660"/>
              <pc:sldLayoutMk cId="596921339" sldId="2147483670"/>
              <ac:spMk id="2" creationId="{00000000-0000-0000-0000-000000000000}"/>
            </ac:spMkLst>
          </pc:spChg>
          <pc:spChg chg="mod">
            <ac:chgData name="Fake Test User" userId="SID-0" providerId="Test" clId="FakeClientId" dt="2019-08-06T07:58:47.151" v="19" actId="790"/>
            <ac:spMkLst>
              <pc:docMk/>
              <pc:sldMasterMk cId="946754946" sldId="2147483660"/>
              <pc:sldLayoutMk cId="596921339" sldId="2147483670"/>
              <ac:spMk id="3" creationId="{00000000-0000-0000-0000-000000000000}"/>
            </ac:spMkLst>
          </pc:spChg>
          <pc:spChg chg="mod">
            <ac:chgData name="Fake Test User" userId="SID-0" providerId="Test" clId="FakeClientId" dt="2019-08-06T07:58:47.151" v="19" actId="790"/>
            <ac:spMkLst>
              <pc:docMk/>
              <pc:sldMasterMk cId="946754946" sldId="2147483660"/>
              <pc:sldLayoutMk cId="596921339" sldId="2147483670"/>
              <ac:spMk id="4" creationId="{00000000-0000-0000-0000-000000000000}"/>
            </ac:spMkLst>
          </pc:spChg>
          <pc:spChg chg="mod">
            <ac:chgData name="Fake Test User" userId="SID-0" providerId="Test" clId="FakeClientId" dt="2019-08-06T07:58:47.151" v="19" actId="790"/>
            <ac:spMkLst>
              <pc:docMk/>
              <pc:sldMasterMk cId="946754946" sldId="2147483660"/>
              <pc:sldLayoutMk cId="596921339" sldId="2147483670"/>
              <ac:spMk id="5" creationId="{00000000-0000-0000-0000-000000000000}"/>
            </ac:spMkLst>
          </pc:spChg>
          <pc:spChg chg="mod">
            <ac:chgData name="Fake Test User" userId="SID-0" providerId="Test" clId="FakeClientId" dt="2019-08-06T07:58:47.151" v="19" actId="790"/>
            <ac:spMkLst>
              <pc:docMk/>
              <pc:sldMasterMk cId="946754946" sldId="2147483660"/>
              <pc:sldLayoutMk cId="596921339" sldId="2147483670"/>
              <ac:spMk id="6" creationId="{00000000-0000-0000-0000-000000000000}"/>
            </ac:spMkLst>
          </pc:spChg>
          <pc:spChg chg="mod">
            <ac:chgData name="Fake Test User" userId="SID-0" providerId="Test" clId="FakeClientId" dt="2019-08-06T07:58:47.151" v="19" actId="790"/>
            <ac:spMkLst>
              <pc:docMk/>
              <pc:sldMasterMk cId="946754946" sldId="2147483660"/>
              <pc:sldLayoutMk cId="596921339" sldId="2147483670"/>
              <ac:spMk id="7" creationId="{00000000-0000-0000-0000-000000000000}"/>
            </ac:spMkLst>
          </pc:spChg>
          <pc:spChg chg="mod">
            <ac:chgData name="Fake Test User" userId="SID-0" providerId="Test" clId="FakeClientId" dt="2019-08-06T07:58:47.151" v="19" actId="790"/>
            <ac:spMkLst>
              <pc:docMk/>
              <pc:sldMasterMk cId="946754946" sldId="2147483660"/>
              <pc:sldLayoutMk cId="596921339" sldId="2147483670"/>
              <ac:spMk id="8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6T07:58:56.073" v="20" actId="790"/>
          <pc:sldLayoutMkLst>
            <pc:docMk/>
            <pc:sldMasterMk cId="946754946" sldId="2147483660"/>
            <pc:sldLayoutMk cId="1302266631" sldId="2147483671"/>
          </pc:sldLayoutMkLst>
          <pc:spChg chg="mod">
            <ac:chgData name="Fake Test User" userId="SID-0" providerId="Test" clId="FakeClientId" dt="2019-08-06T07:58:56.073" v="20" actId="790"/>
            <ac:spMkLst>
              <pc:docMk/>
              <pc:sldMasterMk cId="946754946" sldId="2147483660"/>
              <pc:sldLayoutMk cId="1302266631" sldId="2147483671"/>
              <ac:spMk id="2" creationId="{00000000-0000-0000-0000-000000000000}"/>
            </ac:spMkLst>
          </pc:spChg>
          <pc:spChg chg="mod">
            <ac:chgData name="Fake Test User" userId="SID-0" providerId="Test" clId="FakeClientId" dt="2019-08-06T07:58:56.073" v="20" actId="790"/>
            <ac:spMkLst>
              <pc:docMk/>
              <pc:sldMasterMk cId="946754946" sldId="2147483660"/>
              <pc:sldLayoutMk cId="1302266631" sldId="2147483671"/>
              <ac:spMk id="3" creationId="{00000000-0000-0000-0000-000000000000}"/>
            </ac:spMkLst>
          </pc:spChg>
          <pc:spChg chg="mod">
            <ac:chgData name="Fake Test User" userId="SID-0" providerId="Test" clId="FakeClientId" dt="2019-08-06T07:58:56.073" v="20" actId="790"/>
            <ac:spMkLst>
              <pc:docMk/>
              <pc:sldMasterMk cId="946754946" sldId="2147483660"/>
              <pc:sldLayoutMk cId="1302266631" sldId="2147483671"/>
              <ac:spMk id="4" creationId="{00000000-0000-0000-0000-000000000000}"/>
            </ac:spMkLst>
          </pc:spChg>
          <pc:spChg chg="mod">
            <ac:chgData name="Fake Test User" userId="SID-0" providerId="Test" clId="FakeClientId" dt="2019-08-06T07:58:56.073" v="20" actId="790"/>
            <ac:spMkLst>
              <pc:docMk/>
              <pc:sldMasterMk cId="946754946" sldId="2147483660"/>
              <pc:sldLayoutMk cId="1302266631" sldId="2147483671"/>
              <ac:spMk id="5" creationId="{00000000-0000-0000-0000-000000000000}"/>
            </ac:spMkLst>
          </pc:spChg>
          <pc:spChg chg="mod">
            <ac:chgData name="Fake Test User" userId="SID-0" providerId="Test" clId="FakeClientId" dt="2019-08-06T07:58:56.073" v="20" actId="790"/>
            <ac:spMkLst>
              <pc:docMk/>
              <pc:sldMasterMk cId="946754946" sldId="2147483660"/>
              <pc:sldLayoutMk cId="1302266631" sldId="2147483671"/>
              <ac:spMk id="6" creationId="{00000000-0000-0000-0000-000000000000}"/>
            </ac:spMkLst>
          </pc:spChg>
          <pc:spChg chg="mod">
            <ac:chgData name="Fake Test User" userId="SID-0" providerId="Test" clId="FakeClientId" dt="2019-08-06T07:58:56.073" v="20" actId="790"/>
            <ac:spMkLst>
              <pc:docMk/>
              <pc:sldMasterMk cId="946754946" sldId="2147483660"/>
              <pc:sldLayoutMk cId="1302266631" sldId="2147483671"/>
              <ac:spMk id="7" creationId="{00000000-0000-0000-0000-000000000000}"/>
            </ac:spMkLst>
          </pc:spChg>
          <pc:spChg chg="mod">
            <ac:chgData name="Fake Test User" userId="SID-0" providerId="Test" clId="FakeClientId" dt="2019-08-06T07:58:56.073" v="20" actId="790"/>
            <ac:spMkLst>
              <pc:docMk/>
              <pc:sldMasterMk cId="946754946" sldId="2147483660"/>
              <pc:sldLayoutMk cId="1302266631" sldId="2147483671"/>
              <ac:spMk id="8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="" xmlns:a16="http://schemas.microsoft.com/office/drawing/2014/main" id="{D0918A31-EAF4-431A-B2F9-68565F9D18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noProof="1"/>
          </a:p>
        </p:txBody>
      </p:sp>
      <p:sp>
        <p:nvSpPr>
          <p:cNvPr id="3" name="Espaço Reservado para Data 2">
            <a:extLst>
              <a:ext uri="{FF2B5EF4-FFF2-40B4-BE49-F238E27FC236}">
                <a16:creationId xmlns="" xmlns:a16="http://schemas.microsoft.com/office/drawing/2014/main" id="{9DEB986D-9626-4C11-B921-6C21D7CD5D0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2041CD-8A51-4A55-A8D6-7BF694C9BD77}" type="datetime1">
              <a:rPr lang="pt-BR" noProof="1" smtClean="0"/>
              <a:t>22/10/2024</a:t>
            </a:fld>
            <a:endParaRPr lang="pt-BR" noProof="1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="" xmlns:a16="http://schemas.microsoft.com/office/drawing/2014/main" id="{1E80386E-DD31-47D6-97DD-F1E2E23BD96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noProof="1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="" xmlns:a16="http://schemas.microsoft.com/office/drawing/2014/main" id="{8F6E6220-4775-416A-9E42-D598BD4C713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73C771-8C97-41CB-A636-0764BAF42284}" type="slidenum">
              <a:rPr lang="pt-BR" noProof="1" smtClean="0"/>
              <a:t>‹nº›</a:t>
            </a:fld>
            <a:endParaRPr lang="pt-BR" noProof="1"/>
          </a:p>
        </p:txBody>
      </p:sp>
    </p:spTree>
    <p:extLst>
      <p:ext uri="{BB962C8B-B14F-4D97-AF65-F5344CB8AC3E}">
        <p14:creationId xmlns:p14="http://schemas.microsoft.com/office/powerpoint/2010/main" val="32924040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1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38F8374-048E-4910-8D8F-7A52D033B91F}" type="datetime1">
              <a:rPr lang="pt-BR" noProof="1" dirty="0" smtClean="0"/>
              <a:t>22/10/2024</a:t>
            </a:fld>
            <a:endParaRPr lang="pt-BR" noProof="1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1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1"/>
              <a:t>Clique para editar o texto Mestre</a:t>
            </a:r>
          </a:p>
          <a:p>
            <a:pPr lvl="1" rtl="0"/>
            <a:r>
              <a:rPr lang="pt-BR" noProof="1"/>
              <a:t>Segundo nível</a:t>
            </a:r>
          </a:p>
          <a:p>
            <a:pPr lvl="2" rtl="0"/>
            <a:r>
              <a:rPr lang="pt-BR" noProof="1"/>
              <a:t>Terceiro nível</a:t>
            </a:r>
          </a:p>
          <a:p>
            <a:pPr lvl="3" rtl="0"/>
            <a:r>
              <a:rPr lang="pt-BR" noProof="1"/>
              <a:t>Quarto nível</a:t>
            </a:r>
          </a:p>
          <a:p>
            <a:pPr lvl="4" rtl="0"/>
            <a:r>
              <a:rPr lang="pt-BR" noProof="1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1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pt-BR" noProof="1" dirty="0" smtClean="0"/>
              <a:t>‹nº›</a:t>
            </a:fld>
            <a:endParaRPr lang="pt-BR" noProof="1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838200" y="2061006"/>
            <a:ext cx="10515600" cy="2387600"/>
          </a:xfrm>
        </p:spPr>
        <p:txBody>
          <a:bodyPr rtlCol="0"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pPr rtl="0"/>
            <a:r>
              <a:rPr lang="pt-BR" noProof="1"/>
              <a:t>Clique para editar o estilo de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838202" y="5110609"/>
            <a:ext cx="6705599" cy="1137793"/>
          </a:xfrm>
        </p:spPr>
        <p:txBody>
          <a:bodyPr rtlCol="0">
            <a:norm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2800">
                <a:solidFill>
                  <a:schemeClr val="accent2">
                    <a:lumMod val="75000"/>
                  </a:schemeClr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BR" noProof="1"/>
              <a:t>Clique para editar o estilo de subtítulo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1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04434" y="0"/>
            <a:ext cx="10749367" cy="774441"/>
          </a:xfrm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pt-BR" noProof="1"/>
              <a:t>Clique para editar o estilo de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838201" y="1825625"/>
            <a:ext cx="4167753" cy="4351338"/>
          </a:xfrm>
        </p:spPr>
        <p:txBody>
          <a:bodyPr rtlCol="0"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chemeClr val="accent3">
                    <a:lumMod val="75000"/>
                  </a:schemeClr>
                </a:solidFill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chemeClr val="accent3">
                    <a:lumMod val="75000"/>
                  </a:schemeClr>
                </a:solidFill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chemeClr val="accent3">
                    <a:lumMod val="75000"/>
                  </a:schemeClr>
                </a:solidFill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accent3">
                    <a:lumMod val="75000"/>
                  </a:schemeClr>
                </a:solidFill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accent3">
                    <a:lumMod val="75000"/>
                  </a:schemeClr>
                </a:solidFill>
              </a:defRPr>
            </a:lvl5pPr>
          </a:lstStyle>
          <a:p>
            <a:pPr lvl="0" rtl="0"/>
            <a:r>
              <a:rPr lang="pt-BR" noProof="1"/>
              <a:t>Clique para editar o texto Mestre</a:t>
            </a:r>
          </a:p>
          <a:p>
            <a:pPr lvl="1" rtl="0"/>
            <a:r>
              <a:rPr lang="pt-BR" noProof="1"/>
              <a:t>Segundo nível</a:t>
            </a:r>
          </a:p>
          <a:p>
            <a:pPr lvl="2" rtl="0"/>
            <a:r>
              <a:rPr lang="pt-BR" noProof="1"/>
              <a:t>Terceiro nível</a:t>
            </a:r>
          </a:p>
          <a:p>
            <a:pPr lvl="3" rtl="0"/>
            <a:r>
              <a:rPr lang="pt-BR" noProof="1"/>
              <a:t>Quarto nível</a:t>
            </a:r>
          </a:p>
          <a:p>
            <a:pPr lvl="4" rtl="0"/>
            <a:r>
              <a:rPr lang="pt-BR" noProof="1"/>
              <a:t>Quinto nível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1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sz="1800" noProof="1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  <a:ln>
            <a:noFill/>
          </a:ln>
        </p:spPr>
        <p:txBody>
          <a:bodyPr rtlCol="0" anchor="ctr">
            <a:noAutofit/>
          </a:bodyPr>
          <a:lstStyle>
            <a:lvl1pPr algn="l">
              <a:defRPr sz="480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pPr rtl="0"/>
            <a:r>
              <a:rPr lang="pt-BR" noProof="1" smtClean="0"/>
              <a:t>Clique para editar o título mestre</a:t>
            </a:r>
            <a:endParaRPr lang="pt-BR" noProof="1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6323308" y="2402237"/>
            <a:ext cx="5269424" cy="2187226"/>
          </a:xfrm>
        </p:spPr>
        <p:txBody>
          <a:bodyPr rtlCol="0" anchor="ctr">
            <a:normAutofit/>
          </a:bodyPr>
          <a:lstStyle>
            <a:lvl1pPr marL="0" indent="0">
              <a:lnSpc>
                <a:spcPct val="150000"/>
              </a:lnSpc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pt-BR" noProof="1"/>
              <a:t>Clique para editar o texto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1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is conteúdos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pt-BR" noProof="1"/>
              <a:t>Clique para editar o texto Mestre</a:t>
            </a:r>
          </a:p>
          <a:p>
            <a:pPr marL="0" lvl="1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pt-BR" noProof="1"/>
              <a:t>Segundo nível</a:t>
            </a:r>
          </a:p>
          <a:p>
            <a:pPr marL="0" lvl="2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pt-BR" noProof="1"/>
              <a:t>Terceiro nível</a:t>
            </a:r>
          </a:p>
          <a:p>
            <a:pPr marL="0" lvl="3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pt-BR" noProof="1"/>
              <a:t>Quarto nível</a:t>
            </a:r>
          </a:p>
          <a:p>
            <a:pPr marL="0" lvl="4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pt-BR" noProof="1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pt-BR" noProof="1"/>
              <a:t>Clique para editar o texto Mestre</a:t>
            </a:r>
          </a:p>
          <a:p>
            <a:pPr marL="0" lvl="1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pt-BR" noProof="1"/>
              <a:t>Segundo nível</a:t>
            </a:r>
          </a:p>
          <a:p>
            <a:pPr marL="0" lvl="2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pt-BR" noProof="1"/>
              <a:t>Terceiro nível</a:t>
            </a:r>
          </a:p>
          <a:p>
            <a:pPr marL="0" lvl="3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pt-BR" noProof="1"/>
              <a:t>Quarto nível</a:t>
            </a:r>
          </a:p>
          <a:p>
            <a:pPr marL="0" lvl="4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pt-BR" noProof="1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1"/>
          </a:p>
        </p:txBody>
      </p:sp>
      <p:sp>
        <p:nvSpPr>
          <p:cNvPr id="10" name="Título 1"/>
          <p:cNvSpPr>
            <a:spLocks noGrp="1"/>
          </p:cNvSpPr>
          <p:nvPr>
            <p:ph type="title" hasCustomPrompt="1"/>
          </p:nvPr>
        </p:nvSpPr>
        <p:spPr>
          <a:xfrm>
            <a:off x="604434" y="0"/>
            <a:ext cx="10749367" cy="774441"/>
          </a:xfrm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pt-BR" noProof="1"/>
              <a:t>Clique para editar o estilo de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831851" y="1489075"/>
            <a:ext cx="5156200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1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pt-BR" noProof="1"/>
              <a:t>Clique para editar o texto Mestre</a:t>
            </a:r>
          </a:p>
          <a:p>
            <a:pPr marL="0" lvl="1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pt-BR" noProof="1"/>
              <a:t>Segundo nível</a:t>
            </a:r>
          </a:p>
          <a:p>
            <a:pPr marL="0" lvl="2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pt-BR" noProof="1"/>
              <a:t>Terceiro nível</a:t>
            </a:r>
          </a:p>
          <a:p>
            <a:pPr marL="0" lvl="3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pt-BR" noProof="1"/>
              <a:t>Quarto nível</a:t>
            </a:r>
          </a:p>
          <a:p>
            <a:pPr marL="0" lvl="4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pt-BR" noProof="1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89664" y="1489075"/>
            <a:ext cx="5157787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1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pt-BR" noProof="1"/>
              <a:t>Clique para editar o texto Mestre</a:t>
            </a:r>
          </a:p>
          <a:p>
            <a:pPr marL="0" lvl="1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pt-BR" noProof="1"/>
              <a:t>Segundo nível</a:t>
            </a:r>
          </a:p>
          <a:p>
            <a:pPr marL="0" lvl="2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pt-BR" noProof="1"/>
              <a:t>Terceiro nível</a:t>
            </a:r>
          </a:p>
          <a:p>
            <a:pPr marL="0" lvl="3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pt-BR" noProof="1"/>
              <a:t>Quarto nível</a:t>
            </a:r>
          </a:p>
          <a:p>
            <a:pPr marL="0" lvl="4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pt-BR" noProof="1"/>
              <a:t>Quinto nível</a:t>
            </a: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1"/>
          </a:p>
        </p:txBody>
      </p:sp>
      <p:sp>
        <p:nvSpPr>
          <p:cNvPr id="12" name="Título 1"/>
          <p:cNvSpPr>
            <a:spLocks noGrp="1"/>
          </p:cNvSpPr>
          <p:nvPr>
            <p:ph type="title" hasCustomPrompt="1"/>
          </p:nvPr>
        </p:nvSpPr>
        <p:spPr>
          <a:xfrm>
            <a:off x="604434" y="0"/>
            <a:ext cx="10749367" cy="774441"/>
          </a:xfrm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pt-BR" noProof="1"/>
              <a:t>Clique para editar o estilo de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1"/>
          </a:p>
        </p:txBody>
      </p:sp>
      <p:sp>
        <p:nvSpPr>
          <p:cNvPr id="8" name="Título 1"/>
          <p:cNvSpPr>
            <a:spLocks noGrp="1"/>
          </p:cNvSpPr>
          <p:nvPr>
            <p:ph type="title" hasCustomPrompt="1"/>
          </p:nvPr>
        </p:nvSpPr>
        <p:spPr>
          <a:xfrm>
            <a:off x="604434" y="0"/>
            <a:ext cx="10749367" cy="774441"/>
          </a:xfrm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pt-BR" noProof="1"/>
              <a:t>Clique para editar o estilo de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 branco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1"/>
          </a:p>
        </p:txBody>
      </p:sp>
      <p:sp>
        <p:nvSpPr>
          <p:cNvPr id="5" name="Título 1"/>
          <p:cNvSpPr>
            <a:spLocks noGrp="1"/>
          </p:cNvSpPr>
          <p:nvPr>
            <p:ph type="title" hasCustomPrompt="1"/>
          </p:nvPr>
        </p:nvSpPr>
        <p:spPr>
          <a:xfrm>
            <a:off x="604434" y="0"/>
            <a:ext cx="10749367" cy="774441"/>
          </a:xfrm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pt-BR" noProof="1"/>
              <a:t>Clique para editar o estilo de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  <a:solidFill>
            <a:srgbClr val="3A8BD3"/>
          </a:solidFill>
        </p:spPr>
        <p:txBody>
          <a:bodyPr rtlCol="0" anchor="b"/>
          <a:lstStyle>
            <a:lvl1pPr>
              <a:defRPr sz="3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rtl="0"/>
            <a:r>
              <a:rPr lang="pt-BR" noProof="1"/>
              <a:t>Clique para editar o estilo de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5183188" y="1194318"/>
            <a:ext cx="6172200" cy="4666734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pt-BR" noProof="1"/>
              <a:t>Clique para editar o texto Mestre</a:t>
            </a:r>
          </a:p>
          <a:p>
            <a:pPr marL="0" lvl="1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pt-BR" noProof="1"/>
              <a:t>Segundo nível</a:t>
            </a:r>
          </a:p>
          <a:p>
            <a:pPr marL="0" lvl="2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pt-BR" noProof="1"/>
              <a:t>Terceiro nível</a:t>
            </a:r>
          </a:p>
          <a:p>
            <a:pPr marL="0" lvl="3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pt-BR" noProof="1"/>
              <a:t>Quarto nível</a:t>
            </a:r>
          </a:p>
          <a:p>
            <a:pPr marL="0" lvl="4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pt-BR" noProof="1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BR" noProof="1"/>
              <a:t>Clique para editar o texto Mestre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1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m com Legenda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1203649"/>
            <a:ext cx="6172200" cy="4657403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 noProof="1" smtClean="0"/>
              <a:t>Clique no ícone para adicionar uma imagem</a:t>
            </a:r>
            <a:endParaRPr lang="pt-BR" noProof="1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BR" noProof="1"/>
              <a:t>Clique para editar o texto Mestre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1"/>
          </a:p>
        </p:txBody>
      </p:sp>
      <p:sp>
        <p:nvSpPr>
          <p:cNvPr id="9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  <a:solidFill>
            <a:srgbClr val="3A8BD3"/>
          </a:solidFill>
        </p:spPr>
        <p:txBody>
          <a:bodyPr rtlCol="0" anchor="b"/>
          <a:lstStyle>
            <a:lvl1pPr>
              <a:defRPr sz="3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rtl="0"/>
            <a:r>
              <a:rPr lang="pt-BR" noProof="1"/>
              <a:t>Clique para editar o estilo de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t-BR" noProof="1"/>
              <a:t>Clique para editar o estilo de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 noProof="1"/>
              <a:t>Clique para editar o texto Mestre</a:t>
            </a:r>
          </a:p>
          <a:p>
            <a:pPr lvl="1" rtl="0"/>
            <a:r>
              <a:rPr lang="pt-BR" noProof="1"/>
              <a:t>Segundo nível</a:t>
            </a:r>
          </a:p>
          <a:p>
            <a:pPr lvl="2" rtl="0"/>
            <a:r>
              <a:rPr lang="pt-BR" noProof="1"/>
              <a:t>Terceiro nível</a:t>
            </a:r>
          </a:p>
          <a:p>
            <a:pPr lvl="3" rtl="0"/>
            <a:r>
              <a:rPr lang="pt-BR" noProof="1"/>
              <a:t>Quarto nível</a:t>
            </a:r>
          </a:p>
          <a:p>
            <a:pPr lvl="4" rtl="0"/>
            <a:r>
              <a:rPr lang="pt-BR" noProof="1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CDE6B2E-BEDB-4D88-B150-80848800DA83}" type="datetime1">
              <a:rPr lang="pt-BR" noProof="1" smtClean="0"/>
              <a:t>22/10/2024</a:t>
            </a:fld>
            <a:endParaRPr lang="pt-BR" noProof="1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pt-BR" noProof="1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3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accent3">
              <a:lumMod val="7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accent3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accent3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accent3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accent3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0354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4263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1466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1750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4420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0299731"/>
      </p:ext>
    </p:extLst>
  </p:cSld>
  <p:clrMapOvr>
    <a:masterClrMapping/>
  </p:clrMapOvr>
</p:sld>
</file>

<file path=ppt/theme/theme1.xml><?xml version="1.0" encoding="utf-8"?>
<a:theme xmlns:a="http://schemas.openxmlformats.org/drawingml/2006/main" name="DocBoas-vindas">
  <a:themeElements>
    <a:clrScheme name="Azul Quent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5909661_TF02923944" id="{78AED0CF-641D-43D9-A19C-8CABC55A79DB}" vid="{EBF99C22-0D24-4CD0-974E-23BD03D461D8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1584528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2012-06-20T23:39:00+00:00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TP102923943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843282</LocLastLocAttemptVersionLookup>
    <IsSearchable xmlns="4873beb7-5857-4685-be1f-d57550cc96cc">true</IsSearchable>
    <TemplateTemplateType xmlns="4873beb7-5857-4685-be1f-d57550cc96cc">PowerPoint Template - Slideshow Launch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LocMarketGroupTiers2 xmlns="4873beb7-5857-4685-be1f-d57550cc96cc" xsi:nil="true"/>
    <APAuthor xmlns="4873beb7-5857-4685-be1f-d57550cc96cc">
      <UserInfo>
        <DisplayName>REDMOND\v-sa</DisplayName>
        <AccountId>2467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</documentManagement>
</p:properties>
</file>

<file path=customXml/itemProps1.xml><?xml version="1.0" encoding="utf-8"?>
<ds:datastoreItem xmlns:ds="http://schemas.openxmlformats.org/officeDocument/2006/customXml" ds:itemID="{C3DEC53A-9DF1-4780-BE92-17E971B7A9E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3EE7759-C66F-4EA4-9863-7EBA32518D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970C04F-E7AC-41AB-9C6D-1B1BB88BFF7F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purl.org/dc/dcmitype/"/>
    <ds:schemaRef ds:uri="http://www.w3.org/XML/1998/namespace"/>
    <ds:schemaRef ds:uri="http://schemas.openxmlformats.org/package/2006/metadata/core-properties"/>
    <ds:schemaRef ds:uri="4873beb7-5857-4685-be1f-d57550cc96c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Arial</vt:lpstr>
      <vt:lpstr>Calibri</vt:lpstr>
      <vt:lpstr>Segoe UI</vt:lpstr>
      <vt:lpstr>Segoe UI Light</vt:lpstr>
      <vt:lpstr>DocBoas-vindas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Bem-vindo ao PowerPoint</dc:title>
  <dc:creator>viniciusassuncao</dc:creator>
  <cp:keywords/>
  <cp:lastModifiedBy>viniciusassuncao</cp:lastModifiedBy>
  <cp:revision>5</cp:revision>
  <dcterms:created xsi:type="dcterms:W3CDTF">2024-10-22T13:51:26Z</dcterms:created>
  <dcterms:modified xsi:type="dcterms:W3CDTF">2024-10-22T18:39:47Z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_TemplateID">
    <vt:lpwstr>TC029239449991</vt:lpwstr>
  </property>
  <property fmtid="{D5CDD505-2E9C-101B-9397-08002B2CF9AE}" pid="4" name="ContentTypeId">
    <vt:lpwstr>0x0101006EDDDB5EE6D98C44930B742096920B300400F5B6D36B3EF94B4E9A635CDF2A18F5B8</vt:lpwstr>
  </property>
  <property fmtid="{D5CDD505-2E9C-101B-9397-08002B2CF9AE}" pid="5" name="FeatureTags">
    <vt:lpwstr/>
  </property>
  <property fmtid="{D5CDD505-2E9C-101B-9397-08002B2CF9AE}" pid="6" name="LocalizationTags">
    <vt:lpwstr/>
  </property>
  <property fmtid="{D5CDD505-2E9C-101B-9397-08002B2CF9AE}" pid="7" name="ScenarioTags">
    <vt:lpwstr/>
  </property>
  <property fmtid="{D5CDD505-2E9C-101B-9397-08002B2CF9AE}" pid="8" name="CampaignTags">
    <vt:lpwstr/>
  </property>
</Properties>
</file>