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5" r:id="rId5"/>
    <p:sldId id="267" r:id="rId6"/>
    <p:sldId id="268" r:id="rId7"/>
    <p:sldId id="269" r:id="rId8"/>
    <p:sldId id="270" r:id="rId9"/>
    <p:sldId id="266" r:id="rId10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(a)" id="{E75E278A-FF0E-49A4-B170-79828D63BBAD}">
          <p14:sldIdLst>
            <p14:sldId id="265"/>
          </p14:sldIdLst>
        </p14:section>
        <p14:section name="Desenvolvimento" id="{B9B51309-D148-4332-87C2-07BE32FBCA3B}">
          <p14:sldIdLst>
            <p14:sldId id="267"/>
            <p14:sldId id="268"/>
            <p14:sldId id="269"/>
            <p14:sldId id="270"/>
          </p14:sldIdLst>
        </p14:section>
        <p14:section name="Referências" id="{2CC34DB2-6590-42C0-AD4B-A04C6060184E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Tester pt-BR" initials="Tp" lastIdx="1" clrIdx="2">
    <p:extLst>
      <p:ext uri="{19B8F6BF-5375-455C-9EA6-DF929625EA0E}">
        <p15:presenceInfo xmlns:p15="http://schemas.microsoft.com/office/powerpoint/2012/main" userId="Tester pt-B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BD3"/>
    <a:srgbClr val="3460B0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80" autoAdjust="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sldOrd modMainMaster modSection modNotesMaster modHandout">
      <pc:chgData name="Fake Test User" userId="SID-0" providerId="Test" clId="FakeClientId" dt="2019-08-07T10:29:58.461" v="123" actId="20577"/>
      <pc:docMkLst>
        <pc:docMk/>
      </pc:docMkLst>
      <pc:sldChg chg="modSp mod modNotes">
        <pc:chgData name="Fake Test User" userId="SID-0" providerId="Test" clId="FakeClientId" dt="2019-08-06T08:17:39.910" v="96" actId="790"/>
        <pc:sldMkLst>
          <pc:docMk/>
          <pc:sldMk cId="2471807738" sldId="256"/>
        </pc:sldMkLst>
        <pc:spChg chg="mod">
          <ac:chgData name="Fake Test User" userId="SID-0" providerId="Test" clId="FakeClientId" dt="2019-08-06T08:01:11.555" v="28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6T08:01:11.555" v="28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ord modNotes">
        <pc:chgData name="Fake Test User" userId="SID-0" providerId="Test" clId="FakeClientId" dt="2019-08-07T10:29:29.092" v="98"/>
        <pc:sldMkLst>
          <pc:docMk/>
          <pc:sldMk cId="1328676004" sldId="257"/>
        </pc:sldMkLst>
        <pc:spChg chg="mod">
          <ac:chgData name="Fake Test User" userId="SID-0" providerId="Test" clId="FakeClientId" dt="2019-08-06T08:01:30.351" v="30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6T08:02:15.381" v="37" actId="20577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6T08:02:29.255" v="80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6T08:04:49.301" v="87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6T08:02:40.004" v="83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6T08:05:21.987" v="88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ord modNotes">
        <pc:chgData name="Fake Test User" userId="SID-0" providerId="Test" clId="FakeClientId" dt="2019-08-07T10:29:58.461" v="123" actId="20577"/>
        <pc:sldMkLst>
          <pc:docMk/>
          <pc:sldMk cId="2090733893" sldId="262"/>
        </pc:sldMkLst>
        <pc:spChg chg="mod">
          <ac:chgData name="Fake Test User" userId="SID-0" providerId="Test" clId="FakeClientId" dt="2019-08-07T10:29:58.461" v="123" actId="20577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6T08:01:20.664" v="29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6T08:04:10.616" v="85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6T08:04:27.349" v="86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6T08:03:51.991" v="84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6T08:14:35.177" v="95"/>
        <pc:sldMkLst>
          <pc:docMk/>
          <pc:sldMk cId="2317502127" sldId="263"/>
        </pc:sldMkLst>
        <pc:spChg chg="mod">
          <ac:chgData name="Fake Test User" userId="SID-0" providerId="Test" clId="FakeClientId" dt="2019-08-06T08:01:47.085" v="32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6T08:01:53.946" v="35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6T08:02:06.522" v="36" actId="1410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6T08:14:35.177" v="95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6T08:13:37.154" v="94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ord addCm delCm modNotes">
        <pc:chgData name="Fake Test User" userId="SID-0" providerId="Test" clId="FakeClientId" dt="2019-08-07T10:29:29.092" v="98"/>
        <pc:sldMkLst>
          <pc:docMk/>
          <pc:sldMk cId="1531532291" sldId="264"/>
        </pc:sldMkLst>
        <pc:spChg chg="mod">
          <ac:chgData name="Fake Test User" userId="SID-0" providerId="Test" clId="FakeClientId" dt="2019-08-06T08:01:38.835" v="31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6T08:01:38.835" v="31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6T08:07:37.075" v="89" actId="14826"/>
          <ac:picMkLst>
            <pc:docMk/>
            <pc:sldMk cId="1531532291" sldId="264"/>
            <ac:picMk id="5" creationId="{00000000-0000-0000-0000-000000000000}"/>
          </ac:picMkLst>
        </pc:picChg>
        <pc:cmChg chg="add del">
          <pc:chgData name="Fake Test User" userId="SID-0" providerId="Test" clId="FakeClientId" dt="2019-08-06T08:08:22.011" v="91" actId="1589"/>
          <pc:cmMkLst>
            <pc:docMk/>
            <pc:sldMk cId="1531532291" sldId="264"/>
            <pc:cmMk authorId="2" idx="1"/>
          </pc:cmMkLst>
        </pc:cmChg>
      </pc:sldChg>
      <pc:sldMasterChg chg="modSp mod modSldLayout">
        <pc:chgData name="Fake Test User" userId="SID-0" providerId="Test" clId="FakeClientId" dt="2019-08-06T07:58:56.073" v="20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6T07:56:54.540" v="9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07.743" v="10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17.102" v="11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29.697" v="12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39.510" v="13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47.134" v="14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13.875" v="16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21.547" v="17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34.846" v="18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47.151" v="19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56.073" v="20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D0918A31-EAF4-431A-B2F9-68565F9D1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9DEB986D-9626-4C11-B921-6C21D7CD5D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041CD-8A51-4A55-A8D6-7BF694C9BD77}" type="datetime1">
              <a:rPr lang="pt-BR" noProof="1" smtClean="0"/>
              <a:t>22/10/2024</a:t>
            </a:fld>
            <a:endParaRPr lang="pt-BR" noProof="1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1E80386E-DD31-47D6-97DD-F1E2E23BD9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8F6E6220-4775-416A-9E42-D598BD4C71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3C771-8C97-41CB-A636-0764BAF42284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92404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8F8374-048E-4910-8D8F-7A52D033B91F}" type="datetime1">
              <a:rPr lang="pt-BR" noProof="1" dirty="0" smtClean="0"/>
              <a:t>22/10/2024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1"/>
              <a:t>Clique para editar o estilo de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4434" y="0"/>
            <a:ext cx="10749367" cy="774441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  <a:ln>
            <a:noFill/>
          </a:ln>
        </p:spPr>
        <p:txBody>
          <a:bodyPr rtlCol="0" anchor="ctr">
            <a:noAutofit/>
          </a:bodyPr>
          <a:lstStyle>
            <a:lvl1pPr algn="l">
              <a:defRPr sz="48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1" smtClean="0"/>
              <a:t>Clique para editar o título mestre</a:t>
            </a:r>
            <a:endParaRPr lang="pt-BR" noProof="1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10" name="Título 1"/>
          <p:cNvSpPr>
            <a:spLocks noGrp="1"/>
          </p:cNvSpPr>
          <p:nvPr>
            <p:ph type="title" hasCustomPrompt="1"/>
          </p:nvPr>
        </p:nvSpPr>
        <p:spPr>
          <a:xfrm>
            <a:off x="604434" y="0"/>
            <a:ext cx="10749367" cy="774441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604434" y="0"/>
            <a:ext cx="10749367" cy="774441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604434" y="0"/>
            <a:ext cx="10749367" cy="774441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04434" y="0"/>
            <a:ext cx="10749367" cy="774441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solidFill>
            <a:srgbClr val="3A8BD3"/>
          </a:solidFill>
        </p:spPr>
        <p:txBody>
          <a:bodyPr rtlCol="0" anchor="b"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1194318"/>
            <a:ext cx="6172200" cy="466673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1203649"/>
            <a:ext cx="6172200" cy="4657403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1" smtClean="0"/>
              <a:t>Clique no ícone para adicionar uma imagem</a:t>
            </a:r>
            <a:endParaRPr lang="pt-BR" noProof="1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9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solidFill>
            <a:srgbClr val="3A8BD3"/>
          </a:solidFill>
        </p:spPr>
        <p:txBody>
          <a:bodyPr rtlCol="0" anchor="b"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CDE6B2E-BEDB-4D88-B150-80848800DA83}" type="datetime1">
              <a:rPr lang="pt-BR" noProof="1" smtClean="0"/>
              <a:t>22/10/2024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35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26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6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75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42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99731"/>
      </p:ext>
    </p:extLst>
  </p:cSld>
  <p:clrMapOvr>
    <a:masterClrMapping/>
  </p:clrMapOvr>
</p:sld>
</file>

<file path=ppt/theme/theme1.xml><?xml version="1.0" encoding="utf-8"?>
<a:theme xmlns:a="http://schemas.openxmlformats.org/drawingml/2006/main" name="DocBoas-vindas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909661_TF02923944" id="{78AED0CF-641D-43D9-A19C-8CABC55A79DB}" vid="{EBF99C22-0D24-4CD0-974E-23BD03D461D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Segoe UI Light</vt:lpstr>
      <vt:lpstr>DocBoas-vindas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Bem-vindo ao PowerPoint</dc:title>
  <dc:creator>viniciusassuncao</dc:creator>
  <cp:keywords/>
  <cp:lastModifiedBy>viniciusassuncao</cp:lastModifiedBy>
  <cp:revision>5</cp:revision>
  <dcterms:created xsi:type="dcterms:W3CDTF">2024-10-22T13:51:26Z</dcterms:created>
  <dcterms:modified xsi:type="dcterms:W3CDTF">2024-10-22T18:39:47Z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